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5" r:id="rId5"/>
    <p:sldId id="266" r:id="rId6"/>
    <p:sldId id="267" r:id="rId7"/>
    <p:sldId id="268" r:id="rId8"/>
    <p:sldId id="269" r:id="rId9"/>
    <p:sldId id="271" r:id="rId10"/>
    <p:sldId id="272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83" autoAdjust="0"/>
  </p:normalViewPr>
  <p:slideViewPr>
    <p:cSldViewPr snapToGrid="0">
      <p:cViewPr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5A024-465D-482B-8B2A-E3E9C8B2E765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14901-F77A-443F-894A-E89FFE042A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908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631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3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3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255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306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943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70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431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12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9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521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F49CC-34A5-43C0-BDD8-2ECB0220DF5B}" type="datetimeFigureOut">
              <a:rPr lang="en-AU" smtClean="0"/>
              <a:t>10/07/2023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DBDCB-07F3-417B-9F9B-000D36F76A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02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4DCC-81C6-4D1F-A847-9B8FDB16C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85" y="1892432"/>
            <a:ext cx="10972800" cy="1143000"/>
          </a:xfrm>
        </p:spPr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NAME THAT CONTINENT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08F011-364C-43B5-9CAB-E67BB3C3E5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60449" y="2908823"/>
            <a:ext cx="3271102" cy="342428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64E56FD-8A50-4C72-91E8-DB440686DB36}"/>
              </a:ext>
            </a:extLst>
          </p:cNvPr>
          <p:cNvSpPr txBox="1">
            <a:spLocks/>
          </p:cNvSpPr>
          <p:nvPr/>
        </p:nvSpPr>
        <p:spPr>
          <a:xfrm>
            <a:off x="609600" y="398283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6000">
                <a:solidFill>
                  <a:schemeClr val="bg1"/>
                </a:solidFill>
              </a:rPr>
              <a:t>Continental Drift Theory</a:t>
            </a:r>
            <a:endParaRPr lang="en-AU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15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A0CFD-CC89-4274-AABF-A6301E3D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AFRICA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19D5E5-65B8-432B-86F1-A7E4A8FCB37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2229" y="1417638"/>
            <a:ext cx="4727542" cy="472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0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EC810-5A61-45AE-8724-9D1B7CBA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ANTARCTICA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C6FFC0-8E9B-40B5-B593-71CA4DCBF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0" y="1616305"/>
            <a:ext cx="51435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74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2FA8-1B25-46FB-9521-89D4A7EEB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SOUTH AMERICA</a:t>
            </a:r>
          </a:p>
        </p:txBody>
      </p:sp>
      <p:pic>
        <p:nvPicPr>
          <p:cNvPr id="3074" name="Picture 2" descr="Outline Simple Map of South America 3087842 Vector Art at Vecteezy">
            <a:extLst>
              <a:ext uri="{FF2B5EF4-FFF2-40B4-BE49-F238E27FC236}">
                <a16:creationId xmlns:a16="http://schemas.microsoft.com/office/drawing/2014/main" id="{8381A064-01E7-423B-9432-0EBDD27C2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31210" y="1640263"/>
            <a:ext cx="4529579" cy="452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7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AC27-ADC7-4BE8-BB5E-D76A56D0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ASIA</a:t>
            </a:r>
          </a:p>
        </p:txBody>
      </p:sp>
      <p:pic>
        <p:nvPicPr>
          <p:cNvPr id="4098" name="Picture 2" descr="Outline Simple Map of Asia 3087783 Vector Art at Vecteezy">
            <a:extLst>
              <a:ext uri="{FF2B5EF4-FFF2-40B4-BE49-F238E27FC236}">
                <a16:creationId xmlns:a16="http://schemas.microsoft.com/office/drawing/2014/main" id="{1FE73B56-7071-413C-AC5C-404C15AC5E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1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88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19EEA-B9D0-4793-8769-93D82A831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EUROPE</a:t>
            </a:r>
          </a:p>
        </p:txBody>
      </p:sp>
      <p:pic>
        <p:nvPicPr>
          <p:cNvPr id="5122" name="Picture 2" descr="Free Europe Map Outline Vector - EPS, Illustrator, JPG, PNG, SVG |  Template.net">
            <a:extLst>
              <a:ext uri="{FF2B5EF4-FFF2-40B4-BE49-F238E27FC236}">
                <a16:creationId xmlns:a16="http://schemas.microsoft.com/office/drawing/2014/main" id="{5781CEF0-2505-4BB3-BED1-5AD3A0ECBE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33018" y="1600200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12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489B-9875-498B-AA4C-52E8B2BD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NORTH AMERICA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BB7DF37-7742-435B-97C3-5658B10B9428}"/>
              </a:ext>
            </a:extLst>
          </p:cNvPr>
          <p:cNvGrpSpPr/>
          <p:nvPr/>
        </p:nvGrpSpPr>
        <p:grpSpPr>
          <a:xfrm>
            <a:off x="4261488" y="1417638"/>
            <a:ext cx="3669023" cy="5071620"/>
            <a:chOff x="4384037" y="1319753"/>
            <a:chExt cx="3669023" cy="507162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2C87FEE-368A-403B-8C24-4806A7E23EE8}"/>
                </a:ext>
              </a:extLst>
            </p:cNvPr>
            <p:cNvSpPr/>
            <p:nvPr/>
          </p:nvSpPr>
          <p:spPr>
            <a:xfrm>
              <a:off x="4430598" y="1319753"/>
              <a:ext cx="3622462" cy="50716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6146" name="Picture 2" descr="Pin on Printable Patterns at PatternUniverse.com">
              <a:extLst>
                <a:ext uri="{FF2B5EF4-FFF2-40B4-BE49-F238E27FC236}">
                  <a16:creationId xmlns:a16="http://schemas.microsoft.com/office/drawing/2014/main" id="{F77E782B-F285-40F4-AA35-85F52BED90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4037" y="1419995"/>
              <a:ext cx="3622462" cy="46894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964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112D-1317-4FCA-AB22-64901AC28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AUSTRALIA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5E54BE5-8C79-411A-B5C6-A0E242010B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3018" y="1600200"/>
            <a:ext cx="45259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38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Другая 0">
      <a:dk1>
        <a:srgbClr val="262626"/>
      </a:dk1>
      <a:lt1>
        <a:srgbClr val="FFFFFF"/>
      </a:lt1>
      <a:dk2>
        <a:srgbClr val="4E4E4E"/>
      </a:dk2>
      <a:lt2>
        <a:srgbClr val="FFFFFF"/>
      </a:lt2>
      <a:accent1>
        <a:srgbClr val="AFCAF7"/>
      </a:accent1>
      <a:accent2>
        <a:srgbClr val="ADF23C"/>
      </a:accent2>
      <a:accent3>
        <a:srgbClr val="CE793A"/>
      </a:accent3>
      <a:accent4>
        <a:srgbClr val="E9C4A5"/>
      </a:accent4>
      <a:accent5>
        <a:srgbClr val="AFCAF7"/>
      </a:accent5>
      <a:accent6>
        <a:srgbClr val="ADF23C"/>
      </a:accent6>
      <a:hlink>
        <a:srgbClr val="CE793A"/>
      </a:hlink>
      <a:folHlink>
        <a:srgbClr val="B8B8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49439EC94700409E408A5B6F990243" ma:contentTypeVersion="15" ma:contentTypeDescription="Create a new document." ma:contentTypeScope="" ma:versionID="bbeec43803ce057db510b555af20da71">
  <xsd:schema xmlns:xsd="http://www.w3.org/2001/XMLSchema" xmlns:xs="http://www.w3.org/2001/XMLSchema" xmlns:p="http://schemas.microsoft.com/office/2006/metadata/properties" xmlns:ns2="ae9ec455-95ee-41a7-9221-20b4d8a4ace6" xmlns:ns3="3dfc3727-4120-4b9d-bed7-46e7d7214b61" targetNamespace="http://schemas.microsoft.com/office/2006/metadata/properties" ma:root="true" ma:fieldsID="471e3245701d2da005d6cdd16e19fbbe" ns2:_="" ns3:_="">
    <xsd:import namespace="ae9ec455-95ee-41a7-9221-20b4d8a4ace6"/>
    <xsd:import namespace="3dfc3727-4120-4b9d-bed7-46e7d7214b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ec455-95ee-41a7-9221-20b4d8a4ac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73d397c-480d-4149-95e5-be7ffaca68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fc3727-4120-4b9d-bed7-46e7d7214b6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8378c9f-6fd6-48b4-947a-2dc44c42869f}" ma:internalName="TaxCatchAll" ma:showField="CatchAllData" ma:web="3dfc3727-4120-4b9d-bed7-46e7d7214b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9ec455-95ee-41a7-9221-20b4d8a4ace6">
      <Terms xmlns="http://schemas.microsoft.com/office/infopath/2007/PartnerControls"/>
    </lcf76f155ced4ddcb4097134ff3c332f>
    <TaxCatchAll xmlns="3dfc3727-4120-4b9d-bed7-46e7d7214b61" xsi:nil="true"/>
  </documentManagement>
</p:properties>
</file>

<file path=customXml/itemProps1.xml><?xml version="1.0" encoding="utf-8"?>
<ds:datastoreItem xmlns:ds="http://schemas.openxmlformats.org/officeDocument/2006/customXml" ds:itemID="{60EA61D2-FDF8-44E9-908F-BE764F67F6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9ec455-95ee-41a7-9221-20b4d8a4ace6"/>
    <ds:schemaRef ds:uri="3dfc3727-4120-4b9d-bed7-46e7d7214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9F7D95-D1B4-416A-A525-9C96ADCA6F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2EB126-B439-4064-8A5C-86561EF6F5E4}">
  <ds:schemaRefs>
    <ds:schemaRef ds:uri="http://schemas.microsoft.com/office/2006/metadata/properties"/>
    <ds:schemaRef ds:uri="http://schemas.microsoft.com/office/infopath/2007/PartnerControls"/>
    <ds:schemaRef ds:uri="ae9ec455-95ee-41a7-9221-20b4d8a4ace6"/>
    <ds:schemaRef ds:uri="3dfc3727-4120-4b9d-bed7-46e7d7214b6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159</TotalTime>
  <Words>15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 Theme</vt:lpstr>
      <vt:lpstr>NAME THAT CONTINENT</vt:lpstr>
      <vt:lpstr>AFRICA</vt:lpstr>
      <vt:lpstr>ANTARCTICA</vt:lpstr>
      <vt:lpstr>SOUTH AMERICA</vt:lpstr>
      <vt:lpstr>ASIA</vt:lpstr>
      <vt:lpstr>EUROPE</vt:lpstr>
      <vt:lpstr>NORTH AMERICA</vt:lpstr>
      <vt:lpstr>AUSTRALIA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Weagner’s Theory of Continental Drift</dc:title>
  <dc:creator>BRAUN, Kieran (kbrau31)</dc:creator>
  <cp:lastModifiedBy>TURNER, Gary (gturn44)</cp:lastModifiedBy>
  <cp:revision>21</cp:revision>
  <dcterms:created xsi:type="dcterms:W3CDTF">2023-05-13T04:29:41Z</dcterms:created>
  <dcterms:modified xsi:type="dcterms:W3CDTF">2023-07-10T04:17:46Z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0x0101007E49439EC94700409E408A5B6F990243</vt:lpwstr>
  </property>
</Properties>
</file>